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32" r:id="rId3"/>
    <p:sldMasterId id="2147483744" r:id="rId4"/>
    <p:sldMasterId id="2147483792" r:id="rId5"/>
    <p:sldMasterId id="2147483804" r:id="rId6"/>
    <p:sldMasterId id="2147483816" r:id="rId7"/>
    <p:sldMasterId id="2147483828" r:id="rId8"/>
  </p:sld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D0857CF-E918-4940-B809-9BC9130668A7}" type="datetimeFigureOut">
              <a:rPr lang="en-US" smtClean="0"/>
              <a:t>5/7/2011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670DC4B-6C21-4AD2-A50B-32B0C53A2DA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B</a:t>
            </a:r>
            <a:r>
              <a:rPr lang="en-US" dirty="0" smtClean="0"/>
              <a:t>oss </a:t>
            </a:r>
            <a:r>
              <a:rPr lang="en-US" b="1" dirty="0" smtClean="0"/>
              <a:t>Y</a:t>
            </a:r>
            <a:r>
              <a:rPr lang="en-US" dirty="0" smtClean="0"/>
              <a:t>ears of </a:t>
            </a:r>
            <a:r>
              <a:rPr lang="en-US" b="1" dirty="0" smtClean="0"/>
              <a:t>B</a:t>
            </a:r>
            <a:r>
              <a:rPr lang="en-US" dirty="0" smtClean="0"/>
              <a:t>aseball</a:t>
            </a:r>
          </a:p>
          <a:p>
            <a:r>
              <a:rPr lang="en-US" dirty="0" smtClean="0"/>
              <a:t>By Harrison </a:t>
            </a:r>
            <a:r>
              <a:rPr lang="en-US" dirty="0" err="1" smtClean="0"/>
              <a:t>Hannold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3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league was inspired and made by Philip </a:t>
            </a:r>
            <a:r>
              <a:rPr lang="en-US" dirty="0" err="1" smtClean="0"/>
              <a:t>Carlino</a:t>
            </a:r>
            <a:endParaRPr lang="en-US" dirty="0" smtClean="0"/>
          </a:p>
          <a:p>
            <a:r>
              <a:rPr lang="en-US" dirty="0" smtClean="0"/>
              <a:t>The first two teams were the Phillies and the Rays</a:t>
            </a:r>
          </a:p>
          <a:p>
            <a:r>
              <a:rPr lang="en-US" dirty="0" smtClean="0"/>
              <a:t>There were not too many changes to the league during the year, except for fair team purposes (Rays)</a:t>
            </a:r>
          </a:p>
          <a:p>
            <a:r>
              <a:rPr lang="en-US" dirty="0" smtClean="0"/>
              <a:t>The first set of players consisted of Philip </a:t>
            </a:r>
            <a:r>
              <a:rPr lang="en-US" dirty="0" err="1" smtClean="0"/>
              <a:t>Carlino</a:t>
            </a:r>
            <a:r>
              <a:rPr lang="en-US" dirty="0" smtClean="0"/>
              <a:t>, J.P. McClatchy, Shane Morris, David </a:t>
            </a:r>
            <a:r>
              <a:rPr lang="en-US" dirty="0" err="1" smtClean="0"/>
              <a:t>Burgio</a:t>
            </a:r>
            <a:r>
              <a:rPr lang="en-US" dirty="0" smtClean="0"/>
              <a:t>, Graham Wright, John Burke, and Harrison </a:t>
            </a:r>
            <a:r>
              <a:rPr lang="en-US" dirty="0" err="1" smtClean="0"/>
              <a:t>Hannold</a:t>
            </a:r>
            <a:endParaRPr lang="en-US" dirty="0" smtClean="0"/>
          </a:p>
          <a:p>
            <a:r>
              <a:rPr lang="en-US" dirty="0" smtClean="0"/>
              <a:t>Games would occur every few days in the summer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League Foundation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42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Phillies-Rays Era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Phillies who had only McClatchy and </a:t>
            </a:r>
            <a:r>
              <a:rPr lang="en-US" sz="2400" dirty="0" err="1" smtClean="0"/>
              <a:t>Carlino</a:t>
            </a:r>
            <a:r>
              <a:rPr lang="en-US" sz="2400" dirty="0" smtClean="0"/>
              <a:t> went 15-0 against the Rays who had everyone else.</a:t>
            </a:r>
          </a:p>
          <a:p>
            <a:r>
              <a:rPr lang="en-US" sz="2400" dirty="0" smtClean="0"/>
              <a:t>For the sake of fairness, the Phillies finally traded McClatchy for Morris. This helped balance teams.</a:t>
            </a:r>
          </a:p>
          <a:p>
            <a:r>
              <a:rPr lang="en-US" sz="2400" dirty="0" smtClean="0"/>
              <a:t>The Rays did not have an above .500 record after the trade, but they were more competitive. </a:t>
            </a:r>
          </a:p>
          <a:p>
            <a:r>
              <a:rPr lang="en-US" sz="2400" dirty="0" smtClean="0"/>
              <a:t>Morris continued to hit, and </a:t>
            </a:r>
            <a:r>
              <a:rPr lang="en-US" sz="2400" dirty="0" err="1" smtClean="0"/>
              <a:t>Hannold</a:t>
            </a:r>
            <a:r>
              <a:rPr lang="en-US" sz="2400" dirty="0" smtClean="0"/>
              <a:t> was just starting to learn to pitch from Phil.</a:t>
            </a:r>
          </a:p>
          <a:p>
            <a:r>
              <a:rPr lang="en-US" sz="2400" dirty="0" smtClean="0"/>
              <a:t>McClatchy and Wright established the idea of </a:t>
            </a:r>
            <a:r>
              <a:rPr lang="en-US" sz="2400" dirty="0" err="1" smtClean="0"/>
              <a:t>smallball</a:t>
            </a:r>
            <a:r>
              <a:rPr lang="en-US" sz="2400" dirty="0" smtClean="0"/>
              <a:t> that annoyed many, but helped them very much.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77860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One day, nobody on my team showed up, but the Phillies had everybody, and we wanted to play baseball that day.</a:t>
            </a:r>
          </a:p>
          <a:p>
            <a:r>
              <a:rPr lang="en-US" sz="2000" dirty="0" err="1" smtClean="0"/>
              <a:t>Carlino</a:t>
            </a:r>
            <a:r>
              <a:rPr lang="en-US" sz="2000" dirty="0" smtClean="0"/>
              <a:t> decided that a forced trade would occur so that baseball could be played that day.</a:t>
            </a:r>
          </a:p>
          <a:p>
            <a:r>
              <a:rPr lang="en-US" sz="2000" dirty="0" smtClean="0"/>
              <a:t>The new teams were Phillies: Philip </a:t>
            </a:r>
            <a:r>
              <a:rPr lang="en-US" sz="2000" dirty="0" err="1" smtClean="0"/>
              <a:t>Carlino</a:t>
            </a:r>
            <a:r>
              <a:rPr lang="en-US" sz="2000" dirty="0" smtClean="0"/>
              <a:t>, Shane Morris, and David </a:t>
            </a:r>
            <a:r>
              <a:rPr lang="en-US" sz="2000" dirty="0" err="1" smtClean="0"/>
              <a:t>Burgio</a:t>
            </a:r>
            <a:r>
              <a:rPr lang="en-US" sz="2000" dirty="0" smtClean="0"/>
              <a:t> Rangers: Harrison, J.P., and Graham</a:t>
            </a:r>
          </a:p>
          <a:p>
            <a:r>
              <a:rPr lang="en-US" sz="2000" dirty="0" smtClean="0"/>
              <a:t>The Rangers were dominated during the regular season with McClatchy injured, Graham having no skills yet, and </a:t>
            </a:r>
            <a:r>
              <a:rPr lang="en-US" sz="2000" dirty="0" err="1" smtClean="0"/>
              <a:t>Hannold</a:t>
            </a:r>
            <a:r>
              <a:rPr lang="en-US" sz="2000" dirty="0" smtClean="0"/>
              <a:t> just starting to be able to pitch.</a:t>
            </a:r>
          </a:p>
          <a:p>
            <a:r>
              <a:rPr lang="en-US" sz="2000" dirty="0" smtClean="0"/>
              <a:t>The Phillies hit countless HRs and the Rangers forfeited once.</a:t>
            </a:r>
          </a:p>
          <a:p>
            <a:r>
              <a:rPr lang="en-US" sz="2000" dirty="0" smtClean="0"/>
              <a:t>All hopes of winning became doubtful for the Rangers. 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Phillies-Rangers Season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60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WS 2010</a:t>
            </a:r>
            <a:endParaRPr lang="en-US" sz="6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981200"/>
            <a:ext cx="9067800" cy="413649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The Rangers didn’t just want to give up even when looking at the powerful opposition.</a:t>
            </a:r>
          </a:p>
          <a:p>
            <a:r>
              <a:rPr lang="en-US" sz="1800" dirty="0" smtClean="0"/>
              <a:t>Graham Wright became a monster. He shut down the Phillies lineup and hit two HRs himself.</a:t>
            </a:r>
          </a:p>
          <a:p>
            <a:r>
              <a:rPr lang="en-US" sz="1800" dirty="0" smtClean="0"/>
              <a:t>Often times Graham had to play by himself and beat the Phillies in those situations.</a:t>
            </a:r>
          </a:p>
          <a:p>
            <a:r>
              <a:rPr lang="en-US" sz="1800" dirty="0" err="1" smtClean="0"/>
              <a:t>Hannold</a:t>
            </a:r>
            <a:r>
              <a:rPr lang="en-US" sz="1800" dirty="0" smtClean="0"/>
              <a:t> missed almost every game because he was at the shore, but miraculously he could come back for the final game.</a:t>
            </a:r>
          </a:p>
          <a:p>
            <a:r>
              <a:rPr lang="en-US" sz="1800" dirty="0" smtClean="0"/>
              <a:t>Lucky for the Rangers he got back because the last game was a slugfest, the Phillies hit four HRs while </a:t>
            </a:r>
            <a:r>
              <a:rPr lang="en-US" sz="1800" dirty="0" err="1" smtClean="0"/>
              <a:t>Hannold</a:t>
            </a:r>
            <a:r>
              <a:rPr lang="en-US" sz="1800" dirty="0" smtClean="0"/>
              <a:t> hit two and it’s a good thing they had the ability to get on base through </a:t>
            </a:r>
            <a:r>
              <a:rPr lang="en-US" sz="1800" dirty="0" err="1" smtClean="0"/>
              <a:t>smallball</a:t>
            </a:r>
            <a:r>
              <a:rPr lang="en-US" sz="1800" dirty="0" smtClean="0"/>
              <a:t> supplied by Wright.</a:t>
            </a:r>
          </a:p>
          <a:p>
            <a:r>
              <a:rPr lang="en-US" sz="1800" dirty="0" smtClean="0"/>
              <a:t>In the bottom of the ninth, </a:t>
            </a:r>
            <a:r>
              <a:rPr lang="en-US" sz="1800" dirty="0" err="1" smtClean="0"/>
              <a:t>Hannold</a:t>
            </a:r>
            <a:r>
              <a:rPr lang="en-US" sz="1800" dirty="0" smtClean="0"/>
              <a:t> walked enough batters of course to make it a difficult situation.</a:t>
            </a:r>
          </a:p>
          <a:p>
            <a:r>
              <a:rPr lang="en-US" sz="1800" dirty="0" smtClean="0"/>
              <a:t>He got his first save of the whole year by throwing  a slider to strike Morris out swinging, winning the World Series for the Rangers.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8897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315200" cy="115409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Award </a:t>
            </a:r>
            <a:r>
              <a:rPr lang="en-US" dirty="0" err="1" smtClean="0"/>
              <a:t>Announcements+Planning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76400"/>
            <a:ext cx="8915400" cy="5029199"/>
          </a:xfrm>
        </p:spPr>
        <p:txBody>
          <a:bodyPr/>
          <a:lstStyle/>
          <a:p>
            <a:r>
              <a:rPr lang="en-US" dirty="0" smtClean="0"/>
              <a:t>One award was announced daily on the first site baseballdynasty.webs.com</a:t>
            </a:r>
          </a:p>
          <a:p>
            <a:r>
              <a:rPr lang="en-US" dirty="0" smtClean="0"/>
              <a:t>Silver Slugger: Shane Morris</a:t>
            </a:r>
          </a:p>
          <a:p>
            <a:r>
              <a:rPr lang="en-US" dirty="0" smtClean="0"/>
              <a:t>Gold Glovers: Philip </a:t>
            </a:r>
            <a:r>
              <a:rPr lang="en-US" dirty="0" err="1" smtClean="0"/>
              <a:t>Carlino</a:t>
            </a:r>
            <a:r>
              <a:rPr lang="en-US" dirty="0" smtClean="0"/>
              <a:t>, J.P. McClatchy, and David </a:t>
            </a:r>
            <a:r>
              <a:rPr lang="en-US" dirty="0" err="1" smtClean="0"/>
              <a:t>Burgio</a:t>
            </a:r>
            <a:endParaRPr lang="en-US" dirty="0" smtClean="0"/>
          </a:p>
          <a:p>
            <a:r>
              <a:rPr lang="en-US" dirty="0" smtClean="0"/>
              <a:t>Cy Young: Philip </a:t>
            </a:r>
            <a:r>
              <a:rPr lang="en-US" dirty="0" err="1" smtClean="0"/>
              <a:t>Carlino</a:t>
            </a:r>
            <a:endParaRPr lang="en-US" dirty="0" smtClean="0"/>
          </a:p>
          <a:p>
            <a:r>
              <a:rPr lang="en-US" dirty="0" smtClean="0"/>
              <a:t>MVP: Philip </a:t>
            </a:r>
            <a:r>
              <a:rPr lang="en-US" dirty="0" err="1" smtClean="0"/>
              <a:t>Carlino</a:t>
            </a:r>
            <a:endParaRPr lang="en-US" dirty="0" smtClean="0"/>
          </a:p>
          <a:p>
            <a:r>
              <a:rPr lang="en-US" dirty="0" smtClean="0"/>
              <a:t>WS MVP: Graham Wright</a:t>
            </a:r>
          </a:p>
          <a:p>
            <a:r>
              <a:rPr lang="en-US" dirty="0" smtClean="0"/>
              <a:t>After that, the idea of contracts was introduced in one of the two issues of the players union. This was adopted and later disposed of. </a:t>
            </a:r>
          </a:p>
          <a:p>
            <a:r>
              <a:rPr lang="en-US" dirty="0" smtClean="0"/>
              <a:t>There was also the idea of rookies, which turned out to be successful</a:t>
            </a:r>
          </a:p>
          <a:p>
            <a:r>
              <a:rPr lang="en-US" dirty="0" smtClean="0"/>
              <a:t>Also, the plate was to be moved back, and this caused many walks.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7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  Offseason-Foundation of Controversy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50036" cy="470916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I created a football league, and I managed it like Phil managed the baseball league.</a:t>
            </a:r>
          </a:p>
          <a:p>
            <a:r>
              <a:rPr lang="en-US" sz="1800" dirty="0" smtClean="0"/>
              <a:t>We discovered that in this game, it is difficult to make everyone agree, and when people don’t agree, controversy.</a:t>
            </a:r>
          </a:p>
          <a:p>
            <a:r>
              <a:rPr lang="en-US" sz="1800" dirty="0" smtClean="0"/>
              <a:t>Phil left, made his own league which wasn’t at all better, just under a more “trustworthy” leader. </a:t>
            </a:r>
          </a:p>
          <a:p>
            <a:r>
              <a:rPr lang="en-US" sz="1800" dirty="0" smtClean="0"/>
              <a:t>Both my league and Phil’s league failed, RSN was made, and Wilbraham was banned from baseball for not really a good reason.</a:t>
            </a:r>
          </a:p>
          <a:p>
            <a:r>
              <a:rPr lang="en-US" sz="1800" dirty="0" smtClean="0"/>
              <a:t>A bunch of weekly petty controversy went on that was over basically nothing.</a:t>
            </a:r>
          </a:p>
          <a:p>
            <a:r>
              <a:rPr lang="en-US" sz="1800" dirty="0" smtClean="0"/>
              <a:t>The teams would change almost every two weeks, the only consistent thing would be that Phil would be on the Phillies (because he really does have to be.)</a:t>
            </a:r>
          </a:p>
          <a:p>
            <a:r>
              <a:rPr lang="en-US" sz="1800" dirty="0" smtClean="0"/>
              <a:t>The three new websites allowed league members to see perspectives of the league commissioner, the common league player, and a rookie who had not played a game. Unfortunately three different views can create controversy.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060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 Season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a good four-team system in place with about even teams.</a:t>
            </a:r>
          </a:p>
          <a:p>
            <a:r>
              <a:rPr lang="en-US" dirty="0" smtClean="0"/>
              <a:t>There could be a change to a two team system to help the Rockies.</a:t>
            </a:r>
          </a:p>
          <a:p>
            <a:r>
              <a:rPr lang="en-US" dirty="0" smtClean="0"/>
              <a:t>I think controversy will slow down because we are actually playing baseball now.</a:t>
            </a:r>
          </a:p>
          <a:p>
            <a:r>
              <a:rPr lang="en-US" dirty="0" smtClean="0"/>
              <a:t>The rookies appear to be good so far, Chris and Connor both showing power.</a:t>
            </a:r>
          </a:p>
          <a:p>
            <a:r>
              <a:rPr lang="en-US" dirty="0" smtClean="0"/>
              <a:t>We will see who will take home a World Series and other awards.</a:t>
            </a:r>
          </a:p>
          <a:p>
            <a:r>
              <a:rPr lang="en-US" dirty="0" smtClean="0"/>
              <a:t>Play ball!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00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1_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pulent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81</TotalTime>
  <Words>816</Words>
  <Application>Microsoft Office PowerPoint</Application>
  <PresentationFormat>On-screen Show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1_Mylar</vt:lpstr>
      <vt:lpstr>Waveform</vt:lpstr>
      <vt:lpstr>Technic</vt:lpstr>
      <vt:lpstr>Concourse</vt:lpstr>
      <vt:lpstr>Flow</vt:lpstr>
      <vt:lpstr>Perspective</vt:lpstr>
      <vt:lpstr>Apex</vt:lpstr>
      <vt:lpstr>Opulent</vt:lpstr>
      <vt:lpstr>BYB</vt:lpstr>
      <vt:lpstr>League Foundation</vt:lpstr>
      <vt:lpstr>Phillies-Rays Era</vt:lpstr>
      <vt:lpstr>Phillies-Rangers Season</vt:lpstr>
      <vt:lpstr>WS 2010</vt:lpstr>
      <vt:lpstr>Award Announcements+Planning</vt:lpstr>
      <vt:lpstr>  Offseason-Foundation of Controversy</vt:lpstr>
      <vt:lpstr>2011 Season Outlook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BYB</dc:title>
  <dc:creator>Harrison Joseph Hannold</dc:creator>
  <cp:lastModifiedBy>Harrison Joseph Hannold</cp:lastModifiedBy>
  <cp:revision>9</cp:revision>
  <dcterms:created xsi:type="dcterms:W3CDTF">2011-05-07T23:16:31Z</dcterms:created>
  <dcterms:modified xsi:type="dcterms:W3CDTF">2011-05-08T00:38:17Z</dcterms:modified>
</cp:coreProperties>
</file>